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E2DE1B-343A-4737-8187-3D544EAD9812}" v="14" dt="2025-01-11T12:24:30.4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o Roch" userId="154d71e7e8114aef" providerId="LiveId" clId="{1EE2DE1B-343A-4737-8187-3D544EAD9812}"/>
    <pc:docChg chg="undo custSel addSld delSld modSld">
      <pc:chgData name="Timo Roch" userId="154d71e7e8114aef" providerId="LiveId" clId="{1EE2DE1B-343A-4737-8187-3D544EAD9812}" dt="2025-01-11T12:25:51.157" v="175" actId="403"/>
      <pc:docMkLst>
        <pc:docMk/>
      </pc:docMkLst>
      <pc:sldChg chg="addSp delSp modSp new mod setBg">
        <pc:chgData name="Timo Roch" userId="154d71e7e8114aef" providerId="LiveId" clId="{1EE2DE1B-343A-4737-8187-3D544EAD9812}" dt="2025-01-11T12:23:39.400" v="147" actId="20577"/>
        <pc:sldMkLst>
          <pc:docMk/>
          <pc:sldMk cId="367259072" sldId="259"/>
        </pc:sldMkLst>
        <pc:spChg chg="del">
          <ac:chgData name="Timo Roch" userId="154d71e7e8114aef" providerId="LiveId" clId="{1EE2DE1B-343A-4737-8187-3D544EAD9812}" dt="2025-01-11T12:17:49.544" v="5" actId="478"/>
          <ac:spMkLst>
            <pc:docMk/>
            <pc:sldMk cId="367259072" sldId="259"/>
            <ac:spMk id="2" creationId="{0389C262-7E02-B3A1-03BF-CDC304CD604F}"/>
          </ac:spMkLst>
        </pc:spChg>
        <pc:spChg chg="del">
          <ac:chgData name="Timo Roch" userId="154d71e7e8114aef" providerId="LiveId" clId="{1EE2DE1B-343A-4737-8187-3D544EAD9812}" dt="2025-01-11T12:17:48.414" v="4" actId="478"/>
          <ac:spMkLst>
            <pc:docMk/>
            <pc:sldMk cId="367259072" sldId="259"/>
            <ac:spMk id="3" creationId="{607051C6-21BC-082F-0153-48B7A02CA3B5}"/>
          </ac:spMkLst>
        </pc:spChg>
        <pc:spChg chg="del">
          <ac:chgData name="Timo Roch" userId="154d71e7e8114aef" providerId="LiveId" clId="{1EE2DE1B-343A-4737-8187-3D544EAD9812}" dt="2025-01-11T12:17:46.830" v="3" actId="478"/>
          <ac:spMkLst>
            <pc:docMk/>
            <pc:sldMk cId="367259072" sldId="259"/>
            <ac:spMk id="4" creationId="{CEC9836E-4014-C434-C61F-34ED4491C7CD}"/>
          </ac:spMkLst>
        </pc:spChg>
        <pc:spChg chg="del">
          <ac:chgData name="Timo Roch" userId="154d71e7e8114aef" providerId="LiveId" clId="{1EE2DE1B-343A-4737-8187-3D544EAD9812}" dt="2025-01-11T12:17:51.702" v="6" actId="478"/>
          <ac:spMkLst>
            <pc:docMk/>
            <pc:sldMk cId="367259072" sldId="259"/>
            <ac:spMk id="5" creationId="{1BB0AFFF-0498-771B-8B49-0637803EC5F7}"/>
          </ac:spMkLst>
        </pc:spChg>
        <pc:spChg chg="del">
          <ac:chgData name="Timo Roch" userId="154d71e7e8114aef" providerId="LiveId" clId="{1EE2DE1B-343A-4737-8187-3D544EAD9812}" dt="2025-01-11T12:17:52.649" v="7" actId="478"/>
          <ac:spMkLst>
            <pc:docMk/>
            <pc:sldMk cId="367259072" sldId="259"/>
            <ac:spMk id="6" creationId="{ACCAE89F-F245-76CE-BC29-8C5C1E0F4CA6}"/>
          </ac:spMkLst>
        </pc:spChg>
        <pc:spChg chg="add del mod">
          <ac:chgData name="Timo Roch" userId="154d71e7e8114aef" providerId="LiveId" clId="{1EE2DE1B-343A-4737-8187-3D544EAD9812}" dt="2025-01-11T12:19:55.826" v="60" actId="478"/>
          <ac:spMkLst>
            <pc:docMk/>
            <pc:sldMk cId="367259072" sldId="259"/>
            <ac:spMk id="7" creationId="{69FA5AC1-DCDF-2DA9-38D9-F4109C663259}"/>
          </ac:spMkLst>
        </pc:spChg>
        <pc:spChg chg="add del mod">
          <ac:chgData name="Timo Roch" userId="154d71e7e8114aef" providerId="LiveId" clId="{1EE2DE1B-343A-4737-8187-3D544EAD9812}" dt="2025-01-11T12:19:53.172" v="58" actId="478"/>
          <ac:spMkLst>
            <pc:docMk/>
            <pc:sldMk cId="367259072" sldId="259"/>
            <ac:spMk id="8" creationId="{84E29306-D86B-D094-E02D-D5826C585FFD}"/>
          </ac:spMkLst>
        </pc:spChg>
        <pc:spChg chg="add del mod">
          <ac:chgData name="Timo Roch" userId="154d71e7e8114aef" providerId="LiveId" clId="{1EE2DE1B-343A-4737-8187-3D544EAD9812}" dt="2025-01-11T12:19:54.459" v="59" actId="478"/>
          <ac:spMkLst>
            <pc:docMk/>
            <pc:sldMk cId="367259072" sldId="259"/>
            <ac:spMk id="9" creationId="{38DF3CC0-9B47-41B0-E836-1093915B75BA}"/>
          </ac:spMkLst>
        </pc:spChg>
        <pc:spChg chg="add mod">
          <ac:chgData name="Timo Roch" userId="154d71e7e8114aef" providerId="LiveId" clId="{1EE2DE1B-343A-4737-8187-3D544EAD9812}" dt="2025-01-11T12:21:46.838" v="128" actId="20577"/>
          <ac:spMkLst>
            <pc:docMk/>
            <pc:sldMk cId="367259072" sldId="259"/>
            <ac:spMk id="17" creationId="{0A6ED011-E531-F972-F8BA-4302436AFA4E}"/>
          </ac:spMkLst>
        </pc:spChg>
        <pc:spChg chg="add mod">
          <ac:chgData name="Timo Roch" userId="154d71e7e8114aef" providerId="LiveId" clId="{1EE2DE1B-343A-4737-8187-3D544EAD9812}" dt="2025-01-11T12:23:39.400" v="147" actId="20577"/>
          <ac:spMkLst>
            <pc:docMk/>
            <pc:sldMk cId="367259072" sldId="259"/>
            <ac:spMk id="18" creationId="{E14CF744-0186-4B9B-CDA0-A80E6A78E603}"/>
          </ac:spMkLst>
        </pc:spChg>
        <pc:spChg chg="add mod">
          <ac:chgData name="Timo Roch" userId="154d71e7e8114aef" providerId="LiveId" clId="{1EE2DE1B-343A-4737-8187-3D544EAD9812}" dt="2025-01-11T12:22:34.723" v="141" actId="14100"/>
          <ac:spMkLst>
            <pc:docMk/>
            <pc:sldMk cId="367259072" sldId="259"/>
            <ac:spMk id="19" creationId="{821215FC-20EB-FA41-CEED-05B4A8A9B9A5}"/>
          </ac:spMkLst>
        </pc:spChg>
        <pc:spChg chg="add">
          <ac:chgData name="Timo Roch" userId="154d71e7e8114aef" providerId="LiveId" clId="{1EE2DE1B-343A-4737-8187-3D544EAD9812}" dt="2025-01-11T12:20:42.249" v="93" actId="26606"/>
          <ac:spMkLst>
            <pc:docMk/>
            <pc:sldMk cId="367259072" sldId="259"/>
            <ac:spMk id="20" creationId="{56827C3C-D52F-46CE-A441-3CD6A1A6A0A2}"/>
          </ac:spMkLst>
        </pc:spChg>
        <pc:spChg chg="add">
          <ac:chgData name="Timo Roch" userId="154d71e7e8114aef" providerId="LiveId" clId="{1EE2DE1B-343A-4737-8187-3D544EAD9812}" dt="2025-01-11T12:20:42.249" v="93" actId="26606"/>
          <ac:spMkLst>
            <pc:docMk/>
            <pc:sldMk cId="367259072" sldId="259"/>
            <ac:spMk id="22" creationId="{F52A8B51-0A89-497B-B882-6658E029A3F9}"/>
          </ac:spMkLst>
        </pc:spChg>
        <pc:spChg chg="add">
          <ac:chgData name="Timo Roch" userId="154d71e7e8114aef" providerId="LiveId" clId="{1EE2DE1B-343A-4737-8187-3D544EAD9812}" dt="2025-01-11T12:20:42.249" v="93" actId="26606"/>
          <ac:spMkLst>
            <pc:docMk/>
            <pc:sldMk cId="367259072" sldId="259"/>
            <ac:spMk id="24" creationId="{EB1CEFBF-6F09-4052-862B-E219DA15757E}"/>
          </ac:spMkLst>
        </pc:spChg>
        <pc:spChg chg="add">
          <ac:chgData name="Timo Roch" userId="154d71e7e8114aef" providerId="LiveId" clId="{1EE2DE1B-343A-4737-8187-3D544EAD9812}" dt="2025-01-11T12:20:42.249" v="93" actId="26606"/>
          <ac:spMkLst>
            <pc:docMk/>
            <pc:sldMk cId="367259072" sldId="259"/>
            <ac:spMk id="26" creationId="{BCB5D417-2A71-445D-B4C7-9E814D633D33}"/>
          </ac:spMkLst>
        </pc:spChg>
        <pc:picChg chg="add mod">
          <ac:chgData name="Timo Roch" userId="154d71e7e8114aef" providerId="LiveId" clId="{1EE2DE1B-343A-4737-8187-3D544EAD9812}" dt="2025-01-11T12:23:26.915" v="143" actId="1440"/>
          <ac:picMkLst>
            <pc:docMk/>
            <pc:sldMk cId="367259072" sldId="259"/>
            <ac:picMk id="11" creationId="{89342797-9CB2-3178-E4C9-E1D8F4ACEF59}"/>
          </ac:picMkLst>
        </pc:picChg>
        <pc:picChg chg="add mod">
          <ac:chgData name="Timo Roch" userId="154d71e7e8114aef" providerId="LiveId" clId="{1EE2DE1B-343A-4737-8187-3D544EAD9812}" dt="2025-01-11T12:23:28.730" v="144" actId="1440"/>
          <ac:picMkLst>
            <pc:docMk/>
            <pc:sldMk cId="367259072" sldId="259"/>
            <ac:picMk id="13" creationId="{3490F4D7-69D5-4B29-E5E4-A199D346F8BA}"/>
          </ac:picMkLst>
        </pc:picChg>
        <pc:picChg chg="add mod">
          <ac:chgData name="Timo Roch" userId="154d71e7e8114aef" providerId="LiveId" clId="{1EE2DE1B-343A-4737-8187-3D544EAD9812}" dt="2025-01-11T12:23:30.696" v="145" actId="1440"/>
          <ac:picMkLst>
            <pc:docMk/>
            <pc:sldMk cId="367259072" sldId="259"/>
            <ac:picMk id="15" creationId="{B45F9683-B98E-9647-8FCE-AF39AABFC49B}"/>
          </ac:picMkLst>
        </pc:picChg>
        <pc:picChg chg="add mod">
          <ac:chgData name="Timo Roch" userId="154d71e7e8114aef" providerId="LiveId" clId="{1EE2DE1B-343A-4737-8187-3D544EAD9812}" dt="2025-01-11T12:20:14.672" v="63"/>
          <ac:picMkLst>
            <pc:docMk/>
            <pc:sldMk cId="367259072" sldId="259"/>
            <ac:picMk id="16" creationId="{9139068E-8A05-B1AF-1583-6561C42369B2}"/>
          </ac:picMkLst>
        </pc:picChg>
      </pc:sldChg>
      <pc:sldChg chg="new del">
        <pc:chgData name="Timo Roch" userId="154d71e7e8114aef" providerId="LiveId" clId="{1EE2DE1B-343A-4737-8187-3D544EAD9812}" dt="2025-01-11T12:17:35.352" v="1" actId="47"/>
        <pc:sldMkLst>
          <pc:docMk/>
          <pc:sldMk cId="876908138" sldId="259"/>
        </pc:sldMkLst>
      </pc:sldChg>
      <pc:sldChg chg="delSp modSp add mod setBg delDesignElem">
        <pc:chgData name="Timo Roch" userId="154d71e7e8114aef" providerId="LiveId" clId="{1EE2DE1B-343A-4737-8187-3D544EAD9812}" dt="2025-01-11T12:25:51.157" v="175" actId="403"/>
        <pc:sldMkLst>
          <pc:docMk/>
          <pc:sldMk cId="1299112297" sldId="260"/>
        </pc:sldMkLst>
        <pc:spChg chg="mod">
          <ac:chgData name="Timo Roch" userId="154d71e7e8114aef" providerId="LiveId" clId="{1EE2DE1B-343A-4737-8187-3D544EAD9812}" dt="2025-01-11T12:25:04.086" v="159" actId="403"/>
          <ac:spMkLst>
            <pc:docMk/>
            <pc:sldMk cId="1299112297" sldId="260"/>
            <ac:spMk id="17" creationId="{D9B02A8E-C4D5-BF7D-B529-EBF64671273E}"/>
          </ac:spMkLst>
        </pc:spChg>
        <pc:spChg chg="mod">
          <ac:chgData name="Timo Roch" userId="154d71e7e8114aef" providerId="LiveId" clId="{1EE2DE1B-343A-4737-8187-3D544EAD9812}" dt="2025-01-11T12:25:51.157" v="175" actId="403"/>
          <ac:spMkLst>
            <pc:docMk/>
            <pc:sldMk cId="1299112297" sldId="260"/>
            <ac:spMk id="18" creationId="{51D191B7-2551-00E2-7699-4AD6B605C6DB}"/>
          </ac:spMkLst>
        </pc:spChg>
        <pc:spChg chg="mod">
          <ac:chgData name="Timo Roch" userId="154d71e7e8114aef" providerId="LiveId" clId="{1EE2DE1B-343A-4737-8187-3D544EAD9812}" dt="2025-01-11T12:25:33.989" v="168" actId="403"/>
          <ac:spMkLst>
            <pc:docMk/>
            <pc:sldMk cId="1299112297" sldId="260"/>
            <ac:spMk id="19" creationId="{498B7846-FE87-CF99-6894-C2C48F059697}"/>
          </ac:spMkLst>
        </pc:spChg>
        <pc:spChg chg="del">
          <ac:chgData name="Timo Roch" userId="154d71e7e8114aef" providerId="LiveId" clId="{1EE2DE1B-343A-4737-8187-3D544EAD9812}" dt="2025-01-11T12:24:30.487" v="149"/>
          <ac:spMkLst>
            <pc:docMk/>
            <pc:sldMk cId="1299112297" sldId="260"/>
            <ac:spMk id="20" creationId="{C5997348-73CE-666E-6E91-C1716A42ED74}"/>
          </ac:spMkLst>
        </pc:spChg>
        <pc:spChg chg="del">
          <ac:chgData name="Timo Roch" userId="154d71e7e8114aef" providerId="LiveId" clId="{1EE2DE1B-343A-4737-8187-3D544EAD9812}" dt="2025-01-11T12:24:30.487" v="149"/>
          <ac:spMkLst>
            <pc:docMk/>
            <pc:sldMk cId="1299112297" sldId="260"/>
            <ac:spMk id="22" creationId="{5654722F-87DF-E719-D25E-EA2B66CE27F6}"/>
          </ac:spMkLst>
        </pc:spChg>
        <pc:spChg chg="del">
          <ac:chgData name="Timo Roch" userId="154d71e7e8114aef" providerId="LiveId" clId="{1EE2DE1B-343A-4737-8187-3D544EAD9812}" dt="2025-01-11T12:24:30.487" v="149"/>
          <ac:spMkLst>
            <pc:docMk/>
            <pc:sldMk cId="1299112297" sldId="260"/>
            <ac:spMk id="24" creationId="{5EC50CB0-EDDE-432E-23CA-FB7E755E2ABE}"/>
          </ac:spMkLst>
        </pc:spChg>
        <pc:spChg chg="del">
          <ac:chgData name="Timo Roch" userId="154d71e7e8114aef" providerId="LiveId" clId="{1EE2DE1B-343A-4737-8187-3D544EAD9812}" dt="2025-01-11T12:24:30.487" v="149"/>
          <ac:spMkLst>
            <pc:docMk/>
            <pc:sldMk cId="1299112297" sldId="260"/>
            <ac:spMk id="26" creationId="{ECD24128-570A-C4C0-C245-EA8539616EF0}"/>
          </ac:spMkLst>
        </pc:spChg>
        <pc:picChg chg="del">
          <ac:chgData name="Timo Roch" userId="154d71e7e8114aef" providerId="LiveId" clId="{1EE2DE1B-343A-4737-8187-3D544EAD9812}" dt="2025-01-11T12:24:34.102" v="150" actId="478"/>
          <ac:picMkLst>
            <pc:docMk/>
            <pc:sldMk cId="1299112297" sldId="260"/>
            <ac:picMk id="11" creationId="{F23BB75F-EE4D-C5BB-5CC3-A7BAB1573BEB}"/>
          </ac:picMkLst>
        </pc:picChg>
        <pc:picChg chg="del">
          <ac:chgData name="Timo Roch" userId="154d71e7e8114aef" providerId="LiveId" clId="{1EE2DE1B-343A-4737-8187-3D544EAD9812}" dt="2025-01-11T12:24:34.804" v="151" actId="478"/>
          <ac:picMkLst>
            <pc:docMk/>
            <pc:sldMk cId="1299112297" sldId="260"/>
            <ac:picMk id="13" creationId="{E7CEE610-27F2-45A4-5BFE-878E05E85111}"/>
          </ac:picMkLst>
        </pc:picChg>
        <pc:picChg chg="del">
          <ac:chgData name="Timo Roch" userId="154d71e7e8114aef" providerId="LiveId" clId="{1EE2DE1B-343A-4737-8187-3D544EAD9812}" dt="2025-01-11T12:24:35.667" v="152" actId="478"/>
          <ac:picMkLst>
            <pc:docMk/>
            <pc:sldMk cId="1299112297" sldId="260"/>
            <ac:picMk id="15" creationId="{4FDEC408-CCE5-C9AE-97A7-785EEED44BAE}"/>
          </ac:picMkLst>
        </pc:picChg>
      </pc:sldChg>
      <pc:sldChg chg="addSp delSp modSp new del mod">
        <pc:chgData name="Timo Roch" userId="154d71e7e8114aef" providerId="LiveId" clId="{1EE2DE1B-343A-4737-8187-3D544EAD9812}" dt="2025-01-11T12:20:35.200" v="92" actId="47"/>
        <pc:sldMkLst>
          <pc:docMk/>
          <pc:sldMk cId="1556071193" sldId="260"/>
        </pc:sldMkLst>
        <pc:spChg chg="mod">
          <ac:chgData name="Timo Roch" userId="154d71e7e8114aef" providerId="LiveId" clId="{1EE2DE1B-343A-4737-8187-3D544EAD9812}" dt="2025-01-11T12:20:30.638" v="91" actId="20577"/>
          <ac:spMkLst>
            <pc:docMk/>
            <pc:sldMk cId="1556071193" sldId="260"/>
            <ac:spMk id="2" creationId="{5F1E19F6-C926-E151-0CA5-BF04B5B47B12}"/>
          </ac:spMkLst>
        </pc:spChg>
        <pc:spChg chg="mod">
          <ac:chgData name="Timo Roch" userId="154d71e7e8114aef" providerId="LiveId" clId="{1EE2DE1B-343A-4737-8187-3D544EAD9812}" dt="2025-01-11T12:20:22.416" v="73" actId="20577"/>
          <ac:spMkLst>
            <pc:docMk/>
            <pc:sldMk cId="1556071193" sldId="260"/>
            <ac:spMk id="3" creationId="{124900BD-BA35-3E94-C599-5E6F459B475C}"/>
          </ac:spMkLst>
        </pc:spChg>
        <pc:spChg chg="del">
          <ac:chgData name="Timo Roch" userId="154d71e7e8114aef" providerId="LiveId" clId="{1EE2DE1B-343A-4737-8187-3D544EAD9812}" dt="2025-01-11T12:20:12.374" v="62"/>
          <ac:spMkLst>
            <pc:docMk/>
            <pc:sldMk cId="1556071193" sldId="260"/>
            <ac:spMk id="4" creationId="{06B0A1E4-95DA-F88E-F08E-54DF1BB474C9}"/>
          </ac:spMkLst>
        </pc:spChg>
        <pc:spChg chg="mod">
          <ac:chgData name="Timo Roch" userId="154d71e7e8114aef" providerId="LiveId" clId="{1EE2DE1B-343A-4737-8187-3D544EAD9812}" dt="2025-01-11T12:20:25.134" v="82" actId="20577"/>
          <ac:spMkLst>
            <pc:docMk/>
            <pc:sldMk cId="1556071193" sldId="260"/>
            <ac:spMk id="5" creationId="{2AADEF99-2508-D8AA-B71B-17799306765F}"/>
          </ac:spMkLst>
        </pc:spChg>
        <pc:spChg chg="del">
          <ac:chgData name="Timo Roch" userId="154d71e7e8114aef" providerId="LiveId" clId="{1EE2DE1B-343A-4737-8187-3D544EAD9812}" dt="2025-01-11T12:20:19.706" v="64"/>
          <ac:spMkLst>
            <pc:docMk/>
            <pc:sldMk cId="1556071193" sldId="260"/>
            <ac:spMk id="6" creationId="{A2FCE6F8-759C-CAE7-7A44-B3CE2890459A}"/>
          </ac:spMkLst>
        </pc:spChg>
        <pc:picChg chg="add mod">
          <ac:chgData name="Timo Roch" userId="154d71e7e8114aef" providerId="LiveId" clId="{1EE2DE1B-343A-4737-8187-3D544EAD9812}" dt="2025-01-11T12:20:12.374" v="62"/>
          <ac:picMkLst>
            <pc:docMk/>
            <pc:sldMk cId="1556071193" sldId="260"/>
            <ac:picMk id="7" creationId="{B3F83CAA-4FBA-99E7-BE3F-8B24288AF6DD}"/>
          </ac:picMkLst>
        </pc:picChg>
        <pc:picChg chg="add mod">
          <ac:chgData name="Timo Roch" userId="154d71e7e8114aef" providerId="LiveId" clId="{1EE2DE1B-343A-4737-8187-3D544EAD9812}" dt="2025-01-11T12:20:19.706" v="64"/>
          <ac:picMkLst>
            <pc:docMk/>
            <pc:sldMk cId="1556071193" sldId="260"/>
            <ac:picMk id="8" creationId="{B9511012-05E2-91B2-40DE-A331EB54251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A8FE8-A8B3-58AB-FD92-642D7301C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359AB1-4851-08F4-3CFC-469135C24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B2A862-4173-3B0A-8564-01B037CB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233EA-3220-D776-E5FC-6CB8DFD86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6A80A2-F828-C346-E52F-1261F5613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26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9A555-D868-6B37-A312-DF4D72A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5D488A0-76AD-C850-54FB-697A5FD9E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9597A-E091-8D92-3B8F-856D7E75C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4E0994-772F-1093-C2A6-AEC22257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DD2C5-55CB-34CB-22F8-73EAAA07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73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9C3BB0-D748-8FF2-55B8-1153603185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3B19D1-39E0-E415-D25A-08CE81DFB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7A854C-4078-FA2E-7015-5BB70BD28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4C856C-8F2E-764A-119F-72AA26C9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A106E0-1EC8-0E1F-2A14-DE622FE65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00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5CA8F-3C6B-2180-126E-7DD6128AD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54A006-346C-AA19-8C69-10A635C4F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7D3652-6D22-750E-35E9-8B0F18E0E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D30939-563D-731C-7398-C768C646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9AF5AD-EDDA-AFB2-A42C-547736C8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4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0BC1B-2ADF-9A95-F3BE-3F3A3B3B6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5A4746-F7FF-85BE-08C7-821A049AA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778E42-BE2E-B581-0BEA-D6A83860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120C27-4BC9-039C-EE30-9FFBBC935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84E02F-C501-B4E6-2374-BCA38051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460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ED73F-7056-8F86-801C-1EF1525FF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4899BB-E187-6552-9EA6-405030FD4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9F50A6-1C89-EAFF-950C-2809DD76D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19380D-824F-1DCB-1CD6-4F2ACF1D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AE6338-AD71-2265-7EE0-E2C96A221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C2B441-46CE-FC25-A646-B30D114F9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280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B93E0-F3DF-3763-85F1-06130738F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3B3BEB-AAA5-D309-4D71-66FC5F17C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DBC464-8EEF-04B7-C8AC-18FB300AA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F4B646-A003-2993-08E2-448B404DE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0E770B-A594-912B-CEA5-BD74677A8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F90C961-C949-C8E6-3B88-9CAFEE08B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D0A4F9-28BD-EBAF-E040-3C616AE8F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F2C2966-75FD-BB81-EE3F-FD5C32EFF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41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19291-9F42-9B9C-07A9-93C46A6C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25DBA3-D321-C6DC-4787-1CC6DED9A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C3127B-95D2-36C5-5299-8B1817912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146A0F-6A89-A8D7-573F-743DBC04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46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5D3D588-BE27-AE18-CCB9-4CBAAEF37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03DA52D-6471-C6C8-53BF-2160D88E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7C16E8-9E78-BF87-FB70-53F90DB0F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49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58AFC-D64A-11DC-CB57-FCCA6AC9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C860D2-303D-60AB-39CF-AC36AC7B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B458B4-16CB-665D-1418-735CEA204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312C64-F801-F609-A3BE-DCF204BBC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A6553F3-2EDD-091A-3CAB-E2D75DA0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BB001C-32C4-442D-25E3-185EFCDAD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45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28C48-226D-4DF2-0821-D7F7C08C5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A35C763-318A-5C33-2F1C-777BE0402C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7D5234-202B-7775-074F-E68850F0E5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37D344-C33C-25AF-1349-162B44EBB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B1F5F5-7975-F74D-2F82-98509E43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9584D6B-925B-1A82-647A-91EA5743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659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46F33EE-B93E-DF33-738B-85469EAC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0A0E0A-F064-CA46-C47C-9F9707B39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5145E5-5F1F-C8B5-373F-2D4C56925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3C9C9D-D035-4C24-A69F-41D9BE5B4A72}" type="datetimeFigureOut">
              <a:rPr lang="de-DE" smtClean="0"/>
              <a:t>11.01.2025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6ABAED-0C8B-1E5E-A928-28F7D065A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0FDAA-DB60-E882-5052-AB6FB61F4E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17AD97-DCE8-44B5-95BE-DB0B2BC61B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86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A84B152-3496-4C52-AF08-97AFFC09D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AA308AF-2D37-BD45-955C-AA8AD1718730}"/>
              </a:ext>
            </a:extLst>
          </p:cNvPr>
          <p:cNvSpPr/>
          <p:nvPr/>
        </p:nvSpPr>
        <p:spPr>
          <a:xfrm>
            <a:off x="0" y="4949593"/>
            <a:ext cx="6638544" cy="19084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85ABE1-8352-25B8-9A52-1C386BD55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422" y="136300"/>
            <a:ext cx="5911400" cy="977456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Pentomino</a:t>
            </a:r>
            <a:r>
              <a:rPr lang="de-DE" sz="3600" dirty="0"/>
              <a:t>-Puzzle Spielanleitung</a:t>
            </a:r>
            <a:br>
              <a:rPr lang="de-DE" dirty="0"/>
            </a:br>
            <a:r>
              <a:rPr lang="de-DE" sz="1800" dirty="0"/>
              <a:t>Escape-Game für Einsteiger </a:t>
            </a:r>
            <a:endParaRPr lang="de-DE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B2ADB95-0FA3-4BD7-A8AC-89D014A8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67ED7A-6D07-1950-36DC-203DACD86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21" y="1113756"/>
            <a:ext cx="6327124" cy="3809794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Spielziel:</a:t>
            </a:r>
            <a:b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Das Ziel des Spiels ist es das </a:t>
            </a:r>
            <a:r>
              <a:rPr lang="de-D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Pentomino</a:t>
            </a: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Puzzle möglichst schnell zu lösen, um den vierstelligen Code für das nächste Escape-Game-Level zu erhalten.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Spielvorbereitung durch den Spielleiter:</a:t>
            </a: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Lege den Kippschalter um, um das Puzzle zu aktivieren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Lege die drei Hinweiskarten verdeckt neben das Spielbrett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Platziere die Spielsteine neben dem Spielbrett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Spielablauf:</a:t>
            </a: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Platziere die </a:t>
            </a:r>
            <a:r>
              <a:rPr lang="de-D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Pentomino</a:t>
            </a:r>
            <a:r>
              <a:rPr lang="de-DE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</a:t>
            </a: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Steine auf dem Spielbrett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Versuche durch geschicktes Anordnen der Steine das Puzzle zu lösen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Bei Schwierigkeiten darf der Spieler die drei Hinweiskarten nacheinander aufdecken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de-DE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Neue Runde starten:</a:t>
            </a:r>
            <a:endParaRPr lang="de-D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Lege die Codekarte wieder ein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Schließe die Klappe von Hand und entferne die Spielsteine aus dem Spielbrett 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Drücke den </a:t>
            </a:r>
            <a:r>
              <a:rPr lang="de-D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Reset</a:t>
            </a: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-Taster</a:t>
            </a:r>
          </a:p>
          <a:p>
            <a:pPr marL="800100" lvl="1" indent="-342900"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Anschließend kann das Spiel erneut gespielt werden 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924DBCE-E731-4B22-8181-A39C1D862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630884" cy="630884"/>
          </a:xfrm>
          <a:prstGeom prst="ellipse">
            <a:avLst/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CBF9756-6AC8-4C65-84DF-56FBFFA1D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0227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Grafik 4" descr="Ein Bild, das Box, Boden, Im Haus enthält.&#10;&#10;Automatisch generierte Beschreibung">
            <a:extLst>
              <a:ext uri="{FF2B5EF4-FFF2-40B4-BE49-F238E27FC236}">
                <a16:creationId xmlns:a16="http://schemas.microsoft.com/office/drawing/2014/main" id="{7461B549-6224-442F-B32A-702B5AB07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r="18117" b="1"/>
          <a:stretch/>
        </p:blipFill>
        <p:spPr>
          <a:xfrm>
            <a:off x="7751975" y="1075239"/>
            <a:ext cx="4128603" cy="4128603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D385988-EAAF-4C27-AF8A-2BFBECAF3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3621FD4-D14D-45D5-9A57-9A2DE5EA5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621D332-7329-4994-8836-C429A51B7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D20F754-35A9-4508-BE3C-C59996D14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651094D-27DE-D669-C660-075B6ED3CF9C}"/>
              </a:ext>
            </a:extLst>
          </p:cNvPr>
          <p:cNvSpPr txBox="1"/>
          <p:nvPr/>
        </p:nvSpPr>
        <p:spPr>
          <a:xfrm>
            <a:off x="437722" y="5236969"/>
            <a:ext cx="5793840" cy="1908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Technische Details:</a:t>
            </a:r>
            <a:br>
              <a:rPr lang="de-DE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de-DE" sz="11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Das mechatronische Puzzle verwendet Magnete, Hall-Sensoren und einen Arduino-Mikrocontroller für die Erkennung der korrekten Lösung</a:t>
            </a:r>
            <a:r>
              <a:rPr lang="de-DE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Hinweis:</a:t>
            </a:r>
            <a:br>
              <a:rPr lang="de-DE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de-DE" sz="11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Die korrekte Lösung wird automatisch durch die eingebauten Sensoren erkannt. Bei erfolgreicher Lösung wird die Klappe geöffnet und der vierstellige Code für das nächste Level freigegeben</a:t>
            </a:r>
            <a:r>
              <a:rPr lang="de-DE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655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6A83F7-0438-FB37-5DDE-A50BB6A7C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/>
              <a:t>Pentomino-Puzzle</a:t>
            </a:r>
            <a:br>
              <a:rPr lang="en-US" sz="3400"/>
            </a:br>
            <a:r>
              <a:rPr lang="en-US" sz="3400"/>
              <a:t>	Musterlösung 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nhaltsplatzhalter 3" descr="Ein Bild, das Rechteck, Kunst enthält.&#10;&#10;Automatisch generierte Beschreibung">
            <a:extLst>
              <a:ext uri="{FF2B5EF4-FFF2-40B4-BE49-F238E27FC236}">
                <a16:creationId xmlns:a16="http://schemas.microsoft.com/office/drawing/2014/main" id="{FC498C12-8597-2ED7-6B9E-5FAFBCEA95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" r="2" b="2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880293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6827C3C-D52F-46CE-A441-3CD6A1A6A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2A8B51-0A89-497B-B882-6658E029A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fik 10" descr="Ein Bild, das Screenshot, Rechteck, Quadrat, Design enthält.&#10;&#10;Automatisch generierte Beschreibung">
            <a:extLst>
              <a:ext uri="{FF2B5EF4-FFF2-40B4-BE49-F238E27FC236}">
                <a16:creationId xmlns:a16="http://schemas.microsoft.com/office/drawing/2014/main" id="{89342797-9CB2-3178-E4C9-E1D8F4ACE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989458"/>
            <a:ext cx="2879083" cy="287908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B1CEFBF-6F09-4052-862B-E219DA157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6882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fik 12" descr="Ein Bild, das Screenshot, Rechteck, Design enthält.&#10;&#10;Automatisch generierte Beschreibung">
            <a:extLst>
              <a:ext uri="{FF2B5EF4-FFF2-40B4-BE49-F238E27FC236}">
                <a16:creationId xmlns:a16="http://schemas.microsoft.com/office/drawing/2014/main" id="{3490F4D7-69D5-4B29-E5E4-A199D346F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976" y="1989327"/>
            <a:ext cx="2880360" cy="28803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CB5D417-2A71-445D-B4C7-9E814D633D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284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fik 14" descr="Ein Bild, das Rechteck, Screenshot, Quadrat, Diagramm enthält.&#10;&#10;Automatisch generierte Beschreibung">
            <a:extLst>
              <a:ext uri="{FF2B5EF4-FFF2-40B4-BE49-F238E27FC236}">
                <a16:creationId xmlns:a16="http://schemas.microsoft.com/office/drawing/2014/main" id="{B45F9683-B98E-9647-8FCE-AF39AABFC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41" y="1988819"/>
            <a:ext cx="2880360" cy="28803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A6ED011-E531-F972-F8BA-4302436AFA4E}"/>
              </a:ext>
            </a:extLst>
          </p:cNvPr>
          <p:cNvSpPr txBox="1"/>
          <p:nvPr/>
        </p:nvSpPr>
        <p:spPr>
          <a:xfrm>
            <a:off x="643467" y="1254642"/>
            <a:ext cx="352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Hinweiskarte 1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14CF744-0186-4B9B-CDA0-A80E6A78E603}"/>
              </a:ext>
            </a:extLst>
          </p:cNvPr>
          <p:cNvSpPr txBox="1"/>
          <p:nvPr/>
        </p:nvSpPr>
        <p:spPr>
          <a:xfrm>
            <a:off x="8022846" y="1254642"/>
            <a:ext cx="352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Hinweiskarte 3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21215FC-20EB-FA41-CEED-05B4A8A9B9A5}"/>
              </a:ext>
            </a:extLst>
          </p:cNvPr>
          <p:cNvSpPr txBox="1"/>
          <p:nvPr/>
        </p:nvSpPr>
        <p:spPr>
          <a:xfrm>
            <a:off x="4326882" y="1254642"/>
            <a:ext cx="352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Hinweiskarte 2</a:t>
            </a:r>
          </a:p>
        </p:txBody>
      </p:sp>
    </p:spTree>
    <p:extLst>
      <p:ext uri="{BB962C8B-B14F-4D97-AF65-F5344CB8AC3E}">
        <p14:creationId xmlns:p14="http://schemas.microsoft.com/office/powerpoint/2010/main" val="367259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41BC3-CED7-7F35-965A-037D938A1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D9B02A8E-C4D5-BF7D-B529-EBF64671273E}"/>
              </a:ext>
            </a:extLst>
          </p:cNvPr>
          <p:cNvSpPr txBox="1"/>
          <p:nvPr/>
        </p:nvSpPr>
        <p:spPr>
          <a:xfrm rot="5400000">
            <a:off x="-1024259" y="3136614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/>
              <a:t>Hinweiskarte 1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1D191B7-2551-00E2-7699-4AD6B605C6DB}"/>
              </a:ext>
            </a:extLst>
          </p:cNvPr>
          <p:cNvSpPr txBox="1"/>
          <p:nvPr/>
        </p:nvSpPr>
        <p:spPr>
          <a:xfrm rot="5400000">
            <a:off x="6355118" y="3136612"/>
            <a:ext cx="6858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/>
              <a:t>Hinweiskarte 3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98B7846-FE87-CF99-6894-C2C48F059697}"/>
              </a:ext>
            </a:extLst>
          </p:cNvPr>
          <p:cNvSpPr txBox="1"/>
          <p:nvPr/>
        </p:nvSpPr>
        <p:spPr>
          <a:xfrm rot="5400000">
            <a:off x="2659155" y="3136615"/>
            <a:ext cx="6858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/>
              <a:t>Hinweiskarte 2</a:t>
            </a:r>
          </a:p>
        </p:txBody>
      </p:sp>
    </p:spTree>
    <p:extLst>
      <p:ext uri="{BB962C8B-B14F-4D97-AF65-F5344CB8AC3E}">
        <p14:creationId xmlns:p14="http://schemas.microsoft.com/office/powerpoint/2010/main" val="1299112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Office PowerPoint</Application>
  <PresentationFormat>Breitbild</PresentationFormat>
  <Paragraphs>25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Symbol</vt:lpstr>
      <vt:lpstr>Office</vt:lpstr>
      <vt:lpstr>Pentomino-Puzzle Spielanleitung Escape-Game für Einsteiger </vt:lpstr>
      <vt:lpstr>Pentomino-Puzzle  Musterlösung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Timo Roch</dc:creator>
  <cp:lastModifiedBy>Timo Roch</cp:lastModifiedBy>
  <cp:revision>1</cp:revision>
  <dcterms:created xsi:type="dcterms:W3CDTF">2025-01-11T11:51:09Z</dcterms:created>
  <dcterms:modified xsi:type="dcterms:W3CDTF">2025-01-11T12:25:53Z</dcterms:modified>
</cp:coreProperties>
</file>